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5" r:id="rId7"/>
    <p:sldId id="263" r:id="rId8"/>
    <p:sldId id="264" r:id="rId9"/>
    <p:sldId id="261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37" autoAdjust="0"/>
  </p:normalViewPr>
  <p:slideViewPr>
    <p:cSldViewPr snapToGrid="0">
      <p:cViewPr varScale="1">
        <p:scale>
          <a:sx n="66" d="100"/>
          <a:sy n="66" d="100"/>
        </p:scale>
        <p:origin x="66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954-07FB-45F6-AAAE-2AAD1B757A4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B7E5-86BA-4BC2-B119-F19C10D39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480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954-07FB-45F6-AAAE-2AAD1B757A4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B7E5-86BA-4BC2-B119-F19C10D39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152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954-07FB-45F6-AAAE-2AAD1B757A4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B7E5-86BA-4BC2-B119-F19C10D39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37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954-07FB-45F6-AAAE-2AAD1B757A4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B7E5-86BA-4BC2-B119-F19C10D39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850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954-07FB-45F6-AAAE-2AAD1B757A4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B7E5-86BA-4BC2-B119-F19C10D39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728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954-07FB-45F6-AAAE-2AAD1B757A4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B7E5-86BA-4BC2-B119-F19C10D39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488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954-07FB-45F6-AAAE-2AAD1B757A4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B7E5-86BA-4BC2-B119-F19C10D39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79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954-07FB-45F6-AAAE-2AAD1B757A4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B7E5-86BA-4BC2-B119-F19C10D39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213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954-07FB-45F6-AAAE-2AAD1B757A4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B7E5-86BA-4BC2-B119-F19C10D39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777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954-07FB-45F6-AAAE-2AAD1B757A4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B7E5-86BA-4BC2-B119-F19C10D39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594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954-07FB-45F6-AAAE-2AAD1B757A4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B7E5-86BA-4BC2-B119-F19C10D39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586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6F954-07FB-45F6-AAAE-2AAD1B757A4D}" type="datetimeFigureOut">
              <a:rPr lang="ru-RU" smtClean="0"/>
              <a:t>09.02.2025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0B7E5-86BA-4BC2-B119-F19C10D39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029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Дистанционное образование лиц с ОВЗ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182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Дистанционное образование позволяет лицам с ОВЗ:</a:t>
            </a:r>
            <a:r>
              <a:rPr lang="ru-RU" sz="1600" dirty="0" smtClean="0">
                <a:effectLst/>
              </a:rPr>
              <a:t/>
            </a:r>
            <a:br>
              <a:rPr lang="ru-RU" sz="1600" dirty="0" smtClean="0">
                <a:effectLst/>
              </a:rPr>
            </a:br>
            <a:r>
              <a:rPr lang="ru-RU" sz="1600" dirty="0" smtClean="0"/>
              <a:t>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789" y="1825625"/>
            <a:ext cx="1179704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пространство взаимодействия детей с ограниченными возможностями;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Свободно изучать материал, независимо от времени и места обучения;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Повысить интенсивность общения с преподавателем при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сетевых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современных технологий;</a:t>
            </a:r>
            <a:endParaRPr lang="ru-RU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Составлять индивидуальную учебную программу;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Использовать все возможности компьютерных технологий, которые помогают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обучении лиц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ОВЗ.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3575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892" y="262094"/>
            <a:ext cx="11821732" cy="1325563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достоинство дистанционных технологий в обучении детей с ограниченными</a:t>
            </a:r>
            <a:r>
              <a:rPr lang="ru-RU" sz="3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возможностями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909" y="1825624"/>
            <a:ext cx="11938715" cy="4935783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Во-первых отсутствии 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строгой привязки к месту и времени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</a:t>
            </a:r>
            <a: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занятий, в 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индивидуализации обучения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счет адаптации уровня и формы учебного</a:t>
            </a:r>
            <a: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материала, надлежащей настройки сервисов, исходя из индивидуальных особенностей</a:t>
            </a:r>
            <a: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обучающегося.</a:t>
            </a:r>
          </a:p>
          <a:p>
            <a:pPr marL="0" indent="0" algn="just">
              <a:buNone/>
            </a:pPr>
            <a: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Во-вторых, появляется возможность организовать 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щадящий режим обучения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сокращая</a:t>
            </a:r>
            <a: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часов учебной нагрузки, нормируя количество времени, проводимого за</a:t>
            </a:r>
            <a: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компьютером, 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многократно возвращаясь к изучаемому материалу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необходимости.</a:t>
            </a:r>
            <a: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компенсирование отсутствия некоторых функций, к примеру, если ребенок не</a:t>
            </a:r>
            <a: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нажимать на клавиши пальцами, он приспосабливается — берет в рот карандаш и с его</a:t>
            </a:r>
            <a: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работает на компьютере.</a:t>
            </a:r>
          </a:p>
          <a:p>
            <a:pPr marL="0" indent="0" algn="just">
              <a:buNone/>
            </a:pPr>
            <a: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В-третьих, дистанционные технологии в определенной степени разрешают основную</a:t>
            </a:r>
            <a: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проблему «особых» детей, которая заключается в недостатке общения с другими людьми и, в</a:t>
            </a:r>
            <a: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особенности, со сверстниками. Несмотря на физическую удаленность субъектов обучения</a:t>
            </a:r>
            <a: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 от друга, существует реальная возможность 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взаимного общения детей в рамках курсовых</a:t>
            </a:r>
            <a:r>
              <a:rPr lang="ru-RU" sz="3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тематических совместных занятий как по вертикали (педагог - обучающийся), так и по</a:t>
            </a:r>
            <a:r>
              <a:rPr lang="ru-RU" sz="3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горизонтали (между обучающимися, в режиме элек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тронной почты, конференций, чата,</a:t>
            </a:r>
            <a: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виртуальных семинаров и т.п.).</a:t>
            </a:r>
            <a:r>
              <a:rPr 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0320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545" y="321972"/>
            <a:ext cx="11694017" cy="5854991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В-четвертых, у ребенка, обучающегося дистанционно, расширяются возможности</a:t>
            </a:r>
            <a: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пользования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электронными библиотеками, информационными фондами, каналами и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увеличиваются способы доступа к ним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Следовательно, расширяется информационно-</a:t>
            </a:r>
            <a: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поле ребенка, позволяющее поддерживать его мотивацию, интерес и</a:t>
            </a:r>
            <a: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интеллектуальное развитие.</a:t>
            </a:r>
            <a: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В-пятых, дистанционные технологии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ориентированы на использование различных форм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самостоятельного обучения.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Переход к обучению, где инициативной стороной является не только преподаватель, но и, прежде всего, сам учащийся, ведет к разрушению образовательных стереотипов и к тому, что сам обучающийся может выбирать как формы, так и способы обучения, время и формы взаимодействия с преподавателем. Развитие навыков самостоятельного обучения расширяет возможности ребенка и может в дальнейшем обусловить его профессиональные интересы.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В-шестых, повышается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(скорости, полноты и, главное, объективности)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проверки деятельности обучаемых и контроля усвоения благодаря легкореализуемым в сетях различным формам проверки.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991898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45016" y="254401"/>
            <a:ext cx="5181600" cy="6133519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Безусловно, для организации дистанционного обучения детей с ограниченными</a:t>
            </a:r>
            <a:r>
              <a:rPr lang="ru-RU" sz="8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возможностями необходимо учитывать 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специфику психолого-педагогического фактора</a:t>
            </a:r>
            <a:r>
              <a:rPr lang="ru-RU" sz="8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 в сети как особого вида коммуникации, появившегося в условиях современной</a:t>
            </a:r>
            <a:r>
              <a:rPr lang="ru-RU" sz="8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информационной среды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Хочется отметить, что возникающие в процессе человеческой</a:t>
            </a:r>
            <a:r>
              <a:rPr lang="ru-RU" sz="8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коммуникации специфические барьеры, которые носят социальный или психологический</a:t>
            </a:r>
            <a:r>
              <a:rPr lang="ru-RU" sz="8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характер, при дистанционном общении исчезают совсем либо уменьшается их значимость.</a:t>
            </a:r>
          </a:p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 примеру, большая часть детей, обучаясь в массовой школе, испытывают стресс: страх и</a:t>
            </a:r>
            <a:r>
              <a:rPr lang="ru-RU" sz="8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подавленность из-за несоответствия ожиданиям педагога, неуверенность при публичном</a:t>
            </a:r>
            <a:r>
              <a:rPr lang="ru-RU" sz="8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ответе, «нездоровое» соперничество при сравнении себя с другими.</a:t>
            </a:r>
            <a:r>
              <a:rPr lang="ru-RU" sz="8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223716" y="254401"/>
            <a:ext cx="5181600" cy="5948320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Отличительной чертой дистанционного обучения детей с особыми потребностями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</a:t>
            </a:r>
            <a:r>
              <a:rPr lang="ru-RU" sz="9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9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замена личностного, непосредственного взаимодействия c педагогом различными средствами</a:t>
            </a:r>
            <a:r>
              <a:rPr lang="ru-RU" sz="9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9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опосредованной учебной коммуникации, предполагающей активное взаимодействие и</a:t>
            </a:r>
            <a:r>
              <a:rPr lang="ru-RU" sz="9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9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реализуемой с помощью разнообразных электронно-коммуникативных систем: прямое</a:t>
            </a:r>
            <a:r>
              <a:rPr lang="ru-RU" sz="9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9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диалоговое общение в режиме форума, чата, проведение </a:t>
            </a:r>
            <a:r>
              <a:rPr lang="ru-RU" sz="9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общегрупповых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занятий в режиме</a:t>
            </a:r>
            <a:r>
              <a:rPr lang="ru-RU" sz="9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9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виртуальный класс, использование «интерактивной доски», консультирование в режиме </a:t>
            </a:r>
            <a:r>
              <a:rPr lang="ru-RU" sz="9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9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9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9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9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9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666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Дистанционное обучение для лиц с ОВЗ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mtClean="0"/>
              <a:t>Дистанционное </a:t>
            </a:r>
            <a:r>
              <a:rPr lang="ru-RU" dirty="0" smtClean="0"/>
              <a:t>обучение для лиц с ОВЗ предполагает использование технологий для обеспечения доступа к образованию независимо от физических ограничений. Это может включать в себя обучение на дому или в специализированных учреждениях с поддержкой цифровых технологий</a:t>
            </a:r>
            <a:r>
              <a:rPr lang="ru-RU" smtClean="0"/>
              <a:t>. </a:t>
            </a:r>
          </a:p>
          <a:p>
            <a:r>
              <a:rPr lang="ru-RU" smtClean="0"/>
              <a:t>Средства </a:t>
            </a:r>
            <a:r>
              <a:rPr lang="ru-RU" dirty="0" err="1" smtClean="0"/>
              <a:t>цифровизации</a:t>
            </a:r>
            <a:r>
              <a:rPr lang="ru-RU" dirty="0" smtClean="0"/>
              <a:t> для слепых и слабовидящих: - </a:t>
            </a:r>
            <a:r>
              <a:rPr lang="ru-RU" dirty="0" err="1" smtClean="0"/>
              <a:t>Скринридеры</a:t>
            </a:r>
            <a:r>
              <a:rPr lang="ru-RU" dirty="0" smtClean="0"/>
              <a:t>: Программы, которые читают текст на экране (например, JAWS, NVDA). - Тактильные дисплеи и </a:t>
            </a:r>
            <a:r>
              <a:rPr lang="ru-RU" dirty="0" err="1" smtClean="0"/>
              <a:t>брайлевские</a:t>
            </a:r>
            <a:r>
              <a:rPr lang="ru-RU" dirty="0" smtClean="0"/>
              <a:t> линии: </a:t>
            </a:r>
          </a:p>
          <a:p>
            <a:r>
              <a:rPr lang="ru-RU" dirty="0" smtClean="0"/>
              <a:t>Позволяют пользователям читать текст на экране с помощью тактильного вывода. - Голосовые интерфейсы: Использование технологий, как </a:t>
            </a:r>
            <a:r>
              <a:rPr lang="ru-RU" dirty="0" err="1" smtClean="0"/>
              <a:t>Siri</a:t>
            </a:r>
            <a:r>
              <a:rPr lang="ru-RU" dirty="0" smtClean="0"/>
              <a:t> или </a:t>
            </a:r>
            <a:r>
              <a:rPr lang="ru-RU" dirty="0" err="1" smtClean="0"/>
              <a:t>Google</a:t>
            </a:r>
            <a:r>
              <a:rPr lang="ru-RU" dirty="0" smtClean="0"/>
              <a:t> </a:t>
            </a:r>
            <a:r>
              <a:rPr lang="ru-RU" dirty="0" err="1" smtClean="0"/>
              <a:t>Assistant</a:t>
            </a:r>
            <a:r>
              <a:rPr lang="ru-RU" dirty="0" smtClean="0"/>
              <a:t>, для голосового управления устройствами и получения информации. </a:t>
            </a:r>
          </a:p>
          <a:p>
            <a:r>
              <a:rPr lang="ru-RU" dirty="0" smtClean="0"/>
              <a:t>- Аудиокниги и подкасты: Образовательные материалы в </a:t>
            </a:r>
            <a:r>
              <a:rPr lang="ru-RU" dirty="0" err="1" smtClean="0"/>
              <a:t>аудиоформате</a:t>
            </a:r>
            <a:r>
              <a:rPr lang="ru-RU" dirty="0" smtClean="0"/>
              <a:t>, что облегчает доступ к учебным материалам.</a:t>
            </a:r>
          </a:p>
          <a:p>
            <a:r>
              <a:rPr lang="ru-RU" dirty="0" smtClean="0"/>
              <a:t> Платформы для дистанционного обучения: - </a:t>
            </a:r>
            <a:r>
              <a:rPr lang="ru-RU" dirty="0" err="1" smtClean="0"/>
              <a:t>Zoom</a:t>
            </a:r>
            <a:r>
              <a:rPr lang="ru-RU" dirty="0" smtClean="0"/>
              <a:t>: Платформа для видеоконференций, которая может использоваться для проведения онлайн-занятий.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0344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слепых и слабовидящих</a:t>
            </a:r>
            <a:endParaRPr 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193183" y="1352282"/>
            <a:ext cx="11719775" cy="482468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mtClean="0"/>
              <a:t> </a:t>
            </a:r>
            <a:r>
              <a:rPr lang="ru-RU" dirty="0" smtClean="0"/>
              <a:t>Дистанционное обучение для лиц с ОВЗ предполагает использование технологий для обеспечения доступа к образованию независимо от физических ограничений</a:t>
            </a:r>
            <a:r>
              <a:rPr lang="ru-RU" smtClean="0"/>
              <a:t>. </a:t>
            </a:r>
          </a:p>
          <a:p>
            <a:r>
              <a:rPr lang="ru-RU" smtClean="0"/>
              <a:t> </a:t>
            </a:r>
            <a:r>
              <a:rPr lang="ru-RU" dirty="0"/>
              <a:t>О</a:t>
            </a:r>
            <a:r>
              <a:rPr lang="ru-RU" smtClean="0"/>
              <a:t>бучение </a:t>
            </a:r>
            <a:r>
              <a:rPr lang="ru-RU" b="1" dirty="0" smtClean="0"/>
              <a:t>на дому или в специализированных учреждениях </a:t>
            </a:r>
            <a:r>
              <a:rPr lang="ru-RU" dirty="0" smtClean="0"/>
              <a:t>с поддержкой цифровых технологий</a:t>
            </a:r>
            <a:r>
              <a:rPr lang="ru-RU" smtClean="0"/>
              <a:t>. </a:t>
            </a:r>
          </a:p>
          <a:p>
            <a:pPr marL="0" indent="0">
              <a:buNone/>
            </a:pPr>
            <a:r>
              <a:rPr lang="ru-RU" smtClean="0"/>
              <a:t>Средства </a:t>
            </a:r>
            <a:r>
              <a:rPr lang="ru-RU" dirty="0" err="1" smtClean="0"/>
              <a:t>цифровизации</a:t>
            </a:r>
            <a:r>
              <a:rPr lang="ru-RU" dirty="0" smtClean="0"/>
              <a:t> для слепых и </a:t>
            </a:r>
            <a:r>
              <a:rPr lang="ru-RU" smtClean="0"/>
              <a:t>слабовидящих:</a:t>
            </a:r>
          </a:p>
          <a:p>
            <a:r>
              <a:rPr lang="ru-RU" smtClean="0"/>
              <a:t>  </a:t>
            </a:r>
            <a:r>
              <a:rPr lang="ru-RU" dirty="0" err="1" smtClean="0"/>
              <a:t>Скринридеры</a:t>
            </a:r>
            <a:r>
              <a:rPr lang="ru-RU" smtClean="0"/>
              <a:t>: </a:t>
            </a:r>
          </a:p>
          <a:p>
            <a:r>
              <a:rPr lang="ru-RU" smtClean="0"/>
              <a:t>Программы</a:t>
            </a:r>
            <a:r>
              <a:rPr lang="ru-RU" dirty="0" smtClean="0"/>
              <a:t>, которые читают текст на экране (например, JAWS, </a:t>
            </a:r>
            <a:r>
              <a:rPr lang="ru-RU" smtClean="0"/>
              <a:t>NVDA).</a:t>
            </a:r>
          </a:p>
          <a:p>
            <a:r>
              <a:rPr lang="ru-RU" smtClean="0"/>
              <a:t>  </a:t>
            </a:r>
            <a:r>
              <a:rPr lang="ru-RU" dirty="0" smtClean="0"/>
              <a:t>Тактильные дисплеи и </a:t>
            </a:r>
            <a:r>
              <a:rPr lang="ru-RU" dirty="0" err="1" smtClean="0"/>
              <a:t>брайлевские</a:t>
            </a:r>
            <a:r>
              <a:rPr lang="ru-RU" dirty="0" smtClean="0"/>
              <a:t> </a:t>
            </a:r>
            <a:r>
              <a:rPr lang="ru-RU" smtClean="0"/>
              <a:t>линии: </a:t>
            </a:r>
            <a:r>
              <a:rPr lang="ru-RU" dirty="0" smtClean="0"/>
              <a:t>Позволяют пользователям читать текст на экране с помощью тактильного </a:t>
            </a:r>
            <a:r>
              <a:rPr lang="ru-RU" smtClean="0"/>
              <a:t>вывода.</a:t>
            </a:r>
          </a:p>
          <a:p>
            <a:r>
              <a:rPr lang="ru-RU" smtClean="0"/>
              <a:t> Голосовые </a:t>
            </a:r>
            <a:r>
              <a:rPr lang="ru-RU" dirty="0" smtClean="0"/>
              <a:t>интерфейсы</a:t>
            </a:r>
            <a:r>
              <a:rPr lang="ru-RU" smtClean="0"/>
              <a:t>: </a:t>
            </a:r>
          </a:p>
          <a:p>
            <a:r>
              <a:rPr lang="ru-RU" smtClean="0"/>
              <a:t>Использование </a:t>
            </a:r>
            <a:r>
              <a:rPr lang="ru-RU" dirty="0" smtClean="0"/>
              <a:t>технологий, как </a:t>
            </a:r>
            <a:r>
              <a:rPr lang="ru-RU" dirty="0" err="1" smtClean="0"/>
              <a:t>Siri</a:t>
            </a:r>
            <a:r>
              <a:rPr lang="ru-RU" dirty="0" smtClean="0"/>
              <a:t> или </a:t>
            </a:r>
            <a:r>
              <a:rPr lang="ru-RU" dirty="0" err="1" smtClean="0"/>
              <a:t>Google</a:t>
            </a:r>
            <a:r>
              <a:rPr lang="ru-RU" dirty="0" smtClean="0"/>
              <a:t> </a:t>
            </a:r>
            <a:r>
              <a:rPr lang="ru-RU" dirty="0" err="1" smtClean="0"/>
              <a:t>Assistant</a:t>
            </a:r>
            <a:r>
              <a:rPr lang="ru-RU" dirty="0" smtClean="0"/>
              <a:t>, для голосового управления устройствами и получения </a:t>
            </a:r>
            <a:r>
              <a:rPr lang="ru-RU" smtClean="0"/>
              <a:t>информации.</a:t>
            </a:r>
          </a:p>
          <a:p>
            <a:r>
              <a:rPr lang="ru-RU" smtClean="0"/>
              <a:t> </a:t>
            </a:r>
            <a:r>
              <a:rPr lang="ru-RU" dirty="0" smtClean="0"/>
              <a:t>- Аудиокниги и подкасты: Образовательные материалы в </a:t>
            </a:r>
            <a:r>
              <a:rPr lang="ru-RU" dirty="0" err="1" smtClean="0"/>
              <a:t>аудиоформате</a:t>
            </a:r>
            <a:r>
              <a:rPr lang="ru-RU" dirty="0" smtClean="0"/>
              <a:t>, что облегчает доступ к учебным </a:t>
            </a:r>
            <a:r>
              <a:rPr lang="ru-RU" smtClean="0"/>
              <a:t>материалам.</a:t>
            </a:r>
          </a:p>
          <a:p>
            <a:r>
              <a:rPr lang="ru-RU" smtClean="0"/>
              <a:t> </a:t>
            </a:r>
            <a:r>
              <a:rPr lang="ru-RU" dirty="0" smtClean="0"/>
              <a:t>Платформы для дистанционного обучения: - </a:t>
            </a:r>
            <a:r>
              <a:rPr lang="ru-RU" dirty="0" err="1" smtClean="0"/>
              <a:t>Zoom</a:t>
            </a:r>
            <a:r>
              <a:rPr lang="ru-RU" dirty="0" smtClean="0"/>
              <a:t>: Платформа для видеоконференций, которая может использоваться для проведения онлайн-занятий. Для слепых и слабовидящих предусмотрены настройки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2320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276" y="437882"/>
            <a:ext cx="11114468" cy="5739081"/>
          </a:xfrm>
        </p:spPr>
        <p:txBody>
          <a:bodyPr>
            <a:normAutofit/>
          </a:bodyPr>
          <a:lstStyle/>
          <a:p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Google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Classroom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Платформа для управления учебным процессом, предлагающая функции, совместимые со </a:t>
            </a:r>
            <a:r>
              <a:rPr lang="ru-RU" sz="400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скринридерами</a:t>
            </a:r>
            <a:r>
              <a:rPr lang="ru-RU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Moodle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Система управления обучением, предлагающая доступные курсы с поддержкой различных форматов, включая аудио и </a:t>
            </a:r>
            <a:r>
              <a:rPr lang="ru-RU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текст.</a:t>
            </a:r>
          </a:p>
          <a:p>
            <a:pPr marL="0" indent="0">
              <a:buNone/>
            </a:pPr>
            <a:r>
              <a:rPr lang="ru-RU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Edmodo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Платформа для совместной работы учащихся и учителей, предоставляющая доступ к различным образовательным ресурсам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815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819" y="365125"/>
            <a:ext cx="11668259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организации дистанционного обучения детей с особыми потребностями возникают и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определенные трудности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ограничение возможности развития творческих способностей детей;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ограничение информационных и иллюстративных возможностей педагога в учебном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ограничение непосредственного эмоционального влияния педагога на ребенка с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поддержки его интереса и учебной мотивации;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вопросы технического и методического обеспечения процесса обучения.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того, обучая «особых» детей, необходимо учесть трудности каждого отдельно взятого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ребенка. Трудности, которые испытывают дети с ограниченными возможностями в процессе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обучения, могут быть обусловлены как недостатками внимания, эмоционально-волевой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регуляции, самоконтроля, низким уровнем учебной мотивации и общей познавательной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пассивности (т.е. слабостью регуляционных компонентов учебно-познавательной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деятельности), так и недоразвитием отдельных психических процессов - восприятия, памяти, мышления, недостатками речи, нарушениями моторики в виде недостаточной координации движений, двигательной расторможенностью, низкой работоспособностью, ограниченным запасом знаний и представлений об окружающем мире.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51989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23931</TotalTime>
  <Words>423</Words>
  <Application>Microsoft Office PowerPoint</Application>
  <PresentationFormat>Широкоэкранный</PresentationFormat>
  <Paragraphs>41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Дистанционное образование лиц с ОВЗ</vt:lpstr>
      <vt:lpstr>Дистанционное образование позволяет лицам с ОВЗ:  </vt:lpstr>
      <vt:lpstr>Основное достоинство дистанционных технологий в обучении детей с ограниченными возможностями</vt:lpstr>
      <vt:lpstr>Презентация PowerPoint</vt:lpstr>
      <vt:lpstr>Презентация PowerPoint</vt:lpstr>
      <vt:lpstr>Дистанционное обучение для лиц с ОВЗ</vt:lpstr>
      <vt:lpstr>Для слепых и слабовидящих</vt:lpstr>
      <vt:lpstr>Презентация PowerPoint</vt:lpstr>
      <vt:lpstr>При организации дистанционного обучения детей с особыми потребностями возникают и определенные трудности: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Дистанционное образование лиц с ОВЗ</dc:title>
  <dc:creator>Дудникова Светлана Александровна</dc:creator>
  <cp:lastModifiedBy>Дудникова Светлана Александровна</cp:lastModifiedBy>
  <cp:revision>13</cp:revision>
  <dcterms:created xsi:type="dcterms:W3CDTF">2024-10-27T21:24:04Z</dcterms:created>
  <dcterms:modified xsi:type="dcterms:W3CDTF">2025-02-09T15:49:57Z</dcterms:modified>
</cp:coreProperties>
</file>